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D732C-EA5F-623E-13F9-78F0B91DF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461C7F-166C-16EB-15C6-6B587EC44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0BFB2C-47FE-200A-31F8-12C86B58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1467C2-0B93-48AC-B0B3-B9321F61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333BD5-A32B-3F98-40C5-68617EDE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91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54BAC-46DE-5F8A-38A7-EBFDDD7C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71C2C4-30AB-6171-E9DD-BA764D8C6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32832-38A9-0D71-22DA-C4329F2B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10984-9900-949A-7718-496579A8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5AF96-4C47-EC88-4240-1F8E0783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3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DA89DA-256B-C98E-F465-865C9C79E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BD9B83-FD39-FF47-43A1-41F74FA1B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30BB8E-D5F6-95F8-9E97-ECF272EB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FE162-B108-8530-D4ED-B81EFF6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53528-6492-7BA4-6318-92C53408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8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7AEEB-BA46-0551-541B-69941272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9A774-257E-7C95-1BCB-BF1299E66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5C083-6778-4783-5348-4BF50627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75024-132C-4784-46CF-8B217329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43B0FF-BFD8-9074-F619-609771D0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0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68DDE-C739-372B-3A1A-54E9AF82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01A653-48B9-D560-4F97-0827012E0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C900D-E96B-4443-AF53-1A7042A9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4FDD8-26EF-5AB2-9118-6ED44D14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EB903A-6C96-DE07-13DC-1F6B8B51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7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02351-C391-6862-240D-46DA6DF7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842786-1A4B-F994-8718-3168310B0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C2AFDD-F586-86F9-6256-28F175B22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D01B02-34B1-963C-C0A8-BB822A6A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3A7322-CF1F-6192-38A5-5462086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286D91-780B-2132-A86D-F2050101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7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58C063-DC27-F2A8-1437-4E36AB87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ABC225-D6CA-B1D7-BEB9-761E02A25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3AB820-750E-CAA2-D696-7589DED5E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FC4A9B-B5BC-266F-23E4-2E143C3B1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60F50B-8CD2-58F6-DDD8-D4F02BE86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AB3F7A-B6F6-3FEE-13BB-2B037FF4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E41174-6991-8B01-D324-9EBCF97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FCA3B8-A881-083C-6929-4AB8B12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76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ED253-1C05-D9A8-3E56-D9FCF0AA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E38203-2859-4887-D13A-4576017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01952D-1594-E131-5269-09D707EE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FFC4EE-D68B-613E-9AB4-A3A2B824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0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F2F158-5641-202E-4D6D-9EB8F00F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1D507D-198F-1A53-4503-B760AD36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1F40A9-BF08-144B-0946-1442130C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2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3F81F-5FC7-72BC-1563-4FA5801A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3C7542-CF7D-9F50-C037-1AF90B2D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E799F1-9974-66E7-6EF0-71CD79DBE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A1F489-ADCC-43FC-798F-05784D8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96FA9-A086-B644-E181-89478EA5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99C64F-5247-E7CD-8A4B-C28EAF82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9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A8D20-803E-A392-74EC-27130C5E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A4154D-BFAA-A8FA-F7AA-3F9F24CD6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F96A4A-7DA6-DB8D-CEC9-D4F66A79C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A34FEE-7B9B-3822-5763-CA832B31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5EA0BA-B0C9-ABD1-467C-4F65C4F6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4CED6C-0422-1716-36C5-69A46BB6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15CD2B-B783-C259-4959-4C0D479D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52A2BB-69B1-6E37-0218-D5519936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B8B3B-7E59-4D4D-2DAD-E5C7C84E9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ADED-6249-44ED-B97D-EAE7079C960A}" type="datetimeFigureOut">
              <a:rPr lang="fr-FR" smtClean="0"/>
              <a:t>19/06/2022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8CC03E-B962-06C2-0D7C-5B2BA06ED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232F0-6F3B-AA0D-8BB8-7A929999C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AC05-16EE-431C-A8C2-91725E431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F904DC-B7D4-9AE0-31A4-48A1E97876A1}"/>
              </a:ext>
            </a:extLst>
          </p:cNvPr>
          <p:cNvSpPr txBox="1"/>
          <p:nvPr/>
        </p:nvSpPr>
        <p:spPr>
          <a:xfrm>
            <a:off x="830489" y="719704"/>
            <a:ext cx="101557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</a:rPr>
              <a:t>Bienvenue en 6</a:t>
            </a:r>
            <a:r>
              <a:rPr kumimoji="0" lang="fr-FR" sz="96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</a:rPr>
              <a:t>ème</a:t>
            </a:r>
            <a:r>
              <a:rPr kumimoji="0" lang="fr-FR" sz="9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cript MT Bold" panose="03040602040607080904" pitchFamily="66" charset="0"/>
              </a:rPr>
              <a:t> au collège Jean Mermoz</a:t>
            </a:r>
          </a:p>
        </p:txBody>
      </p:sp>
      <p:pic>
        <p:nvPicPr>
          <p:cNvPr id="1026" name="Picture 2" descr="Collège Jean Mermoz | Facebook">
            <a:extLst>
              <a:ext uri="{FF2B5EF4-FFF2-40B4-BE49-F238E27FC236}">
                <a16:creationId xmlns:a16="http://schemas.microsoft.com/office/drawing/2014/main" id="{6C65AF52-E6F8-A27D-3961-820D3DF2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91" y="4380318"/>
            <a:ext cx="1989507" cy="19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CEEFC8-AB23-93B3-2D76-11DAB8A57C57}"/>
              </a:ext>
            </a:extLst>
          </p:cNvPr>
          <p:cNvSpPr/>
          <p:nvPr/>
        </p:nvSpPr>
        <p:spPr>
          <a:xfrm>
            <a:off x="364210" y="119552"/>
            <a:ext cx="116799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Qu’est ce qu’un professeur </a:t>
            </a:r>
            <a:r>
              <a:rPr lang="fr-FR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principal ?</a:t>
            </a:r>
            <a:endParaRPr lang="fr-F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E2048DA-86C0-5CD1-BFDB-10AF6B93D949}"/>
              </a:ext>
            </a:extLst>
          </p:cNvPr>
          <p:cNvSpPr/>
          <p:nvPr/>
        </p:nvSpPr>
        <p:spPr>
          <a:xfrm>
            <a:off x="234033" y="1135215"/>
            <a:ext cx="4857052" cy="236718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Qui </a:t>
            </a:r>
            <a:r>
              <a:rPr lang="fr-F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est-il ?</a:t>
            </a:r>
            <a:endParaRPr lang="fr-FR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Un des 9 ou 10 professeurs de la classe.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est au courant du parcours scolaire de chacun de ses élèves.</a:t>
            </a:r>
          </a:p>
        </p:txBody>
      </p:sp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8793926E-2DDF-F6F8-F6F6-E511D6B12754}"/>
              </a:ext>
            </a:extLst>
          </p:cNvPr>
          <p:cNvSpPr/>
          <p:nvPr/>
        </p:nvSpPr>
        <p:spPr>
          <a:xfrm rot="10800000">
            <a:off x="5759206" y="2148548"/>
            <a:ext cx="1018136" cy="3049431"/>
          </a:xfrm>
          <a:prstGeom prst="ben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1B4904B-B015-8228-92DB-27985535D1A3}"/>
              </a:ext>
            </a:extLst>
          </p:cNvPr>
          <p:cNvSpPr/>
          <p:nvPr/>
        </p:nvSpPr>
        <p:spPr>
          <a:xfrm>
            <a:off x="5352637" y="1259687"/>
            <a:ext cx="6469165" cy="1645521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Que </a:t>
            </a:r>
            <a:r>
              <a:rPr kumimoji="0" lang="fr-F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fait-il ?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Il fait le lien entre toutes les personnes qui s’occupent de l’élève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</a:rPr>
              <a:t>parents, professeurs, direction, administration...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F5FDC154-A86F-D456-6FE6-C412E678AF9C}"/>
              </a:ext>
            </a:extLst>
          </p:cNvPr>
          <p:cNvSpPr/>
          <p:nvPr/>
        </p:nvSpPr>
        <p:spPr>
          <a:xfrm>
            <a:off x="9274426" y="2905208"/>
            <a:ext cx="435835" cy="1180115"/>
          </a:xfrm>
          <a:prstGeom prst="down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0B4222F6-C1E3-6472-9036-6EAF726DF970}"/>
              </a:ext>
            </a:extLst>
          </p:cNvPr>
          <p:cNvSpPr/>
          <p:nvPr/>
        </p:nvSpPr>
        <p:spPr>
          <a:xfrm flipH="1">
            <a:off x="364210" y="4029342"/>
            <a:ext cx="5348800" cy="262783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Lien avec les élèves</a:t>
            </a:r>
            <a:r>
              <a:rPr lang="fr-F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algn="ctr"/>
            <a:endParaRPr lang="fr-FR" sz="1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prépare l’élection des délégués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anime l’heure de vie de classe (1h tous les 15 jours en début d’année)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prépare le conseil de classe en fin de chaque trimestre.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fait des bilans sur l’ambiance de classe et le travail de la classe</a:t>
            </a:r>
          </a:p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8DA3CBB-4BB9-D66B-E1AB-38EBCFEA1CA5}"/>
              </a:ext>
            </a:extLst>
          </p:cNvPr>
          <p:cNvSpPr/>
          <p:nvPr/>
        </p:nvSpPr>
        <p:spPr>
          <a:xfrm>
            <a:off x="7145764" y="4108787"/>
            <a:ext cx="4584672" cy="26278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Lien avec les parents: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reçoit / appelle les parents chaque fois que c’est nécessaire pour faire le bilan sur la scolarité de leur enfant.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Il donne des informations concernant la classe via l’espace collaboratif (documents distribués aux élèves par exemple). </a:t>
            </a:r>
          </a:p>
        </p:txBody>
      </p:sp>
    </p:spTree>
    <p:extLst>
      <p:ext uri="{BB962C8B-B14F-4D97-AF65-F5344CB8AC3E}">
        <p14:creationId xmlns:p14="http://schemas.microsoft.com/office/powerpoint/2010/main" val="41750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E191E5-B232-791C-3EAC-0780464657E5}"/>
              </a:ext>
            </a:extLst>
          </p:cNvPr>
          <p:cNvSpPr/>
          <p:nvPr/>
        </p:nvSpPr>
        <p:spPr>
          <a:xfrm>
            <a:off x="832518" y="-114028"/>
            <a:ext cx="11125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Jour de la Rentrée en 6ème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0CCB3B-A4A3-B666-9AC7-F0363DEBAC5A}"/>
              </a:ext>
            </a:extLst>
          </p:cNvPr>
          <p:cNvSpPr txBox="1"/>
          <p:nvPr/>
        </p:nvSpPr>
        <p:spPr>
          <a:xfrm>
            <a:off x="2939522" y="1460133"/>
            <a:ext cx="6455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Les enfants doivent venir avec leur cartable, une trousse complète, un agenda (</a:t>
            </a:r>
            <a:r>
              <a:rPr lang="fr-FR" sz="3600" strike="sngStrike" dirty="0">
                <a:solidFill>
                  <a:srgbClr val="002060"/>
                </a:solidFill>
                <a:latin typeface="Comic Sans MS" panose="030F0702030302020204" pitchFamily="66" charset="0"/>
              </a:rPr>
              <a:t>cahier de textes</a:t>
            </a:r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), une pochette contenant quelques feuilles.</a:t>
            </a:r>
          </a:p>
        </p:txBody>
      </p: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C8BEBEA8-5781-220C-9764-6405A0BCB1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79085" y="3882325"/>
            <a:ext cx="1389014" cy="988040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2136186A-25DB-233B-D1EB-A172481969CD}"/>
              </a:ext>
            </a:extLst>
          </p:cNvPr>
          <p:cNvCxnSpPr>
            <a:cxnSpLocks/>
          </p:cNvCxnSpPr>
          <p:nvPr/>
        </p:nvCxnSpPr>
        <p:spPr>
          <a:xfrm>
            <a:off x="9474675" y="1761076"/>
            <a:ext cx="1033176" cy="579168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0170217F-7D0E-5697-69B5-150ABFF70D84}"/>
              </a:ext>
            </a:extLst>
          </p:cNvPr>
          <p:cNvCxnSpPr>
            <a:cxnSpLocks/>
          </p:cNvCxnSpPr>
          <p:nvPr/>
        </p:nvCxnSpPr>
        <p:spPr>
          <a:xfrm>
            <a:off x="8764150" y="4376945"/>
            <a:ext cx="1432528" cy="1361171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B240CE4A-142E-BE21-E834-7CE70BF427A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206" y="1674138"/>
            <a:ext cx="1020877" cy="870826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 : en arc 7">
            <a:extLst>
              <a:ext uri="{FF2B5EF4-FFF2-40B4-BE49-F238E27FC236}">
                <a16:creationId xmlns:a16="http://schemas.microsoft.com/office/drawing/2014/main" id="{1459375A-8726-328F-6A77-60DBB8A59B38}"/>
              </a:ext>
            </a:extLst>
          </p:cNvPr>
          <p:cNvCxnSpPr>
            <a:cxnSpLocks/>
          </p:cNvCxnSpPr>
          <p:nvPr/>
        </p:nvCxnSpPr>
        <p:spPr>
          <a:xfrm rot="5400000">
            <a:off x="5967643" y="4505142"/>
            <a:ext cx="854911" cy="598518"/>
          </a:xfrm>
          <a:prstGeom prst="curvedConnector3">
            <a:avLst>
              <a:gd name="adj1" fmla="val 50000"/>
            </a:avLst>
          </a:prstGeom>
          <a:ln w="635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AA4A5E55-3DCA-CBA8-544C-748737AF1D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807" y="1192531"/>
            <a:ext cx="2788668" cy="19715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B9A682-29F2-64F4-6049-26AB32412A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28" y="2226592"/>
            <a:ext cx="2788668" cy="19715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93A8A3-5360-07B6-04D7-7F4041F2F5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30" y="4752322"/>
            <a:ext cx="2788668" cy="197158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D140ACD-33D3-2233-3D0D-6D08F6F06B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63" y="5138201"/>
            <a:ext cx="2788668" cy="19715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678ECDF-AA2E-9880-F730-B632113FED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40" y="4878388"/>
            <a:ext cx="2765970" cy="19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CEEFC8-AB23-93B3-2D76-11DAB8A57C57}"/>
              </a:ext>
            </a:extLst>
          </p:cNvPr>
          <p:cNvSpPr/>
          <p:nvPr/>
        </p:nvSpPr>
        <p:spPr>
          <a:xfrm>
            <a:off x="0" y="119251"/>
            <a:ext cx="122959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Les collégiens ne sont pas autonomes !!!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903C69-E9F8-92F3-F9E5-9654D131D2CA}"/>
              </a:ext>
            </a:extLst>
          </p:cNvPr>
          <p:cNvSpPr txBox="1"/>
          <p:nvPr/>
        </p:nvSpPr>
        <p:spPr>
          <a:xfrm>
            <a:off x="1150057" y="1342663"/>
            <a:ext cx="806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Vous allez donc devoir </a:t>
            </a:r>
            <a:r>
              <a:rPr lang="fr-FR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chaque jour </a:t>
            </a:r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fr-F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CABE9F-31E4-3F14-12F3-8E6997219EDA}"/>
              </a:ext>
            </a:extLst>
          </p:cNvPr>
          <p:cNvSpPr txBox="1"/>
          <p:nvPr/>
        </p:nvSpPr>
        <p:spPr>
          <a:xfrm>
            <a:off x="1476629" y="1942828"/>
            <a:ext cx="10520517" cy="4523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vérifier l’agenda (</a:t>
            </a:r>
            <a:r>
              <a:rPr lang="fr-FR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oze</a:t>
            </a: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ne le remplace pas)</a:t>
            </a:r>
          </a:p>
          <a:p>
            <a:pPr marL="571500" indent="-5715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vérifier que les devoirs sont faits ou avancés (il y a toujours à faire, ne serait-ce que relire)</a:t>
            </a:r>
          </a:p>
          <a:p>
            <a:pPr marL="571500" indent="-5715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faire réciter les leçons</a:t>
            </a:r>
          </a:p>
          <a:p>
            <a:pPr marL="571500" indent="-5715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les aider à préparer le cartable et la trousse</a:t>
            </a:r>
          </a:p>
          <a:p>
            <a:pPr marL="571500" indent="-571500" algn="just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consulter votre </a:t>
            </a:r>
            <a:r>
              <a:rPr lang="fr-FR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oze</a:t>
            </a:r>
            <a:r>
              <a:rPr lang="fr-FR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pour prendre connaissance des informations données aux parents </a:t>
            </a:r>
            <a:endParaRPr lang="fr-F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CEEFC8-AB23-93B3-2D76-11DAB8A57C57}"/>
              </a:ext>
            </a:extLst>
          </p:cNvPr>
          <p:cNvSpPr/>
          <p:nvPr/>
        </p:nvSpPr>
        <p:spPr>
          <a:xfrm>
            <a:off x="2668669" y="-206912"/>
            <a:ext cx="74783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En cas d’absence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8F9E13-406F-8AFE-17AF-55C51D965277}"/>
              </a:ext>
            </a:extLst>
          </p:cNvPr>
          <p:cNvSpPr txBox="1"/>
          <p:nvPr/>
        </p:nvSpPr>
        <p:spPr>
          <a:xfrm>
            <a:off x="1191423" y="1839515"/>
            <a:ext cx="10432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➀ prévenir le collège:</a:t>
            </a:r>
          </a:p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- appel à la loge</a:t>
            </a:r>
          </a:p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- mail à Mr Coadic et au Professeur Principal</a:t>
            </a:r>
          </a:p>
          <a:p>
            <a:pPr algn="just"/>
            <a:endParaRPr lang="fr-FR" sz="3600" dirty="0">
              <a:solidFill>
                <a:srgbClr val="002060"/>
              </a:solidFill>
              <a:latin typeface="Comic Sans MS" panose="030F0702030302020204" pitchFamily="66" charset="0"/>
              <a:ea typeface="Yu Gothic UI Semibold" panose="020B0700000000000000" pitchFamily="34" charset="-128"/>
            </a:endParaRPr>
          </a:p>
          <a:p>
            <a:pPr algn="just"/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➁ récupérer les cours à distance en utilisant </a:t>
            </a:r>
            <a:r>
              <a:rPr lang="fr-FR" sz="3600" dirty="0" err="1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oze</a:t>
            </a:r>
            <a:r>
              <a:rPr lang="fr-FR" sz="3600" dirty="0">
                <a:solidFill>
                  <a:srgbClr val="002060"/>
                </a:solidFill>
                <a:latin typeface="Comic Sans MS" panose="030F0702030302020204" pitchFamily="66" charset="0"/>
                <a:ea typeface="Yu Gothic UI Semibold" panose="020B0700000000000000" pitchFamily="34" charset="-128"/>
              </a:rPr>
              <a:t> et/ou en se mettant en contact avec un camarade.</a:t>
            </a:r>
            <a:endParaRPr lang="fr-F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fr-FR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D9E36E1-C18D-06C3-98FE-73C956F6B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870" y="174440"/>
            <a:ext cx="4498657" cy="64435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CD404E-6F67-7F2C-C3B6-879CB8ED96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587" y="4707186"/>
            <a:ext cx="2857406" cy="20201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1BD382-554B-6975-8BFD-403D10B7B1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33" y="174440"/>
            <a:ext cx="2857408" cy="202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301</Words>
  <Application>Microsoft Office PowerPoint</Application>
  <PresentationFormat>Grand écran</PresentationFormat>
  <Paragraphs>34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Yu Gothic UI Semibold</vt:lpstr>
      <vt:lpstr>Arial</vt:lpstr>
      <vt:lpstr>Calibri</vt:lpstr>
      <vt:lpstr>Calibri Light</vt:lpstr>
      <vt:lpstr>Comic Sans MS</vt:lpstr>
      <vt:lpstr>Script MT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PINCEMY</dc:creator>
  <cp:lastModifiedBy>emmanuelle.burban</cp:lastModifiedBy>
  <cp:revision>32</cp:revision>
  <dcterms:created xsi:type="dcterms:W3CDTF">2022-05-26T11:53:16Z</dcterms:created>
  <dcterms:modified xsi:type="dcterms:W3CDTF">2022-06-19T18:06:42Z</dcterms:modified>
</cp:coreProperties>
</file>